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63" r:id="rId2"/>
    <p:sldMasterId id="2147483692" r:id="rId3"/>
    <p:sldMasterId id="2147483716" r:id="rId4"/>
    <p:sldMasterId id="2147483728" r:id="rId5"/>
  </p:sldMasterIdLst>
  <p:notesMasterIdLst>
    <p:notesMasterId r:id="rId21"/>
  </p:notesMasterIdLst>
  <p:sldIdLst>
    <p:sldId id="256" r:id="rId6"/>
    <p:sldId id="257" r:id="rId7"/>
    <p:sldId id="258" r:id="rId8"/>
    <p:sldId id="277" r:id="rId9"/>
    <p:sldId id="259" r:id="rId10"/>
    <p:sldId id="260" r:id="rId11"/>
    <p:sldId id="261" r:id="rId12"/>
    <p:sldId id="262" r:id="rId13"/>
    <p:sldId id="278" r:id="rId14"/>
    <p:sldId id="268" r:id="rId15"/>
    <p:sldId id="273" r:id="rId16"/>
    <p:sldId id="279" r:id="rId17"/>
    <p:sldId id="274" r:id="rId18"/>
    <p:sldId id="280" r:id="rId19"/>
    <p:sldId id="275" r:id="rId2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65287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59767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55460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0" name="Shape 2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431010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80648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647478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77109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718899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050042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04482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3" name="Shape 22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540772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2444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April 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 smtClean="0"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lang="en-US" smtClean="0"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lang="en-US" smtClean="0"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endParaRPr lang="en-US"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5670240" y="4010910"/>
            <a:ext cx="278795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7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Definite quadratic forms</a:t>
            </a:r>
          </a:p>
        </p:txBody>
      </p:sp>
      <p:pic>
        <p:nvPicPr>
          <p:cNvPr id="218" name="Shape 2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828800"/>
            <a:ext cx="8137525" cy="2012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Shape 2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4267200"/>
            <a:ext cx="8047036" cy="202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Section 7.5  Hermitian, Unitary</a:t>
            </a:r>
            <a:b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and Normal Matrices</a:t>
            </a:r>
          </a:p>
        </p:txBody>
      </p:sp>
      <p:pic>
        <p:nvPicPr>
          <p:cNvPr id="258" name="Shape 25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2057400"/>
            <a:ext cx="8047036" cy="119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Shape 25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3810000"/>
            <a:ext cx="8047036" cy="25574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26 at 5.56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714500"/>
            <a:ext cx="8699500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4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Hermitian Matrices</a:t>
            </a:r>
          </a:p>
        </p:txBody>
      </p:sp>
      <p:pic>
        <p:nvPicPr>
          <p:cNvPr id="266" name="Shape 2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975923"/>
            <a:ext cx="8047036" cy="1544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Shape 2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43000" y="3962400"/>
            <a:ext cx="7680325" cy="565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Shape 2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43000" y="5181600"/>
            <a:ext cx="7772400" cy="804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26 at 5.58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3141"/>
            <a:ext cx="90297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Unitary Matrices</a:t>
            </a: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600200"/>
            <a:ext cx="8047036" cy="3009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5334000"/>
            <a:ext cx="7954962" cy="1004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152400"/>
            <a:ext cx="749934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0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Chapter </a:t>
            </a:r>
            <a:r>
              <a:rPr lang="en-US" sz="40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7</a:t>
            </a:r>
            <a:endParaRPr lang="en-US" sz="40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idx="1"/>
          </p:nvPr>
        </p:nvSpPr>
        <p:spPr>
          <a:xfrm>
            <a:off x="1435100" y="1676400"/>
            <a:ext cx="7499349" cy="45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7.1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Orthogonal Matrices</a:t>
            </a:r>
          </a:p>
          <a:p>
            <a:pPr marL="365125" marR="0" lvl="0" indent="-288925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7.2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Orthogonal </a:t>
            </a:r>
            <a:r>
              <a:rPr lang="en-US" sz="32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Diagonalization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7.3 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Quadratic Forms</a:t>
            </a:r>
          </a:p>
          <a:p>
            <a:pPr marL="365125" marR="0" lvl="0" indent="-288925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 smtClean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7.5  </a:t>
            </a:r>
            <a:r>
              <a:rPr lang="en-US" sz="32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Hermitian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Unitary</a:t>
            </a:r>
            <a:r>
              <a:rPr lang="en-US" sz="32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Matrices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7.1 </a:t>
            </a:r>
            <a:r>
              <a:rPr lang="en-US" sz="43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Orthogonal Matrices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828800"/>
            <a:ext cx="7954962" cy="18589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4205768"/>
            <a:ext cx="8047036" cy="2241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11-24 at 3.21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67" y="1488346"/>
            <a:ext cx="7752669" cy="383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5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762000"/>
            <a:ext cx="7954962" cy="2116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114800"/>
            <a:ext cx="8047036" cy="166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Orthonormal Basis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676400"/>
            <a:ext cx="8047036" cy="2795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Shape 1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953000"/>
            <a:ext cx="8047036" cy="100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Orthogonal Diagonalization</a:t>
            </a: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295400"/>
            <a:ext cx="8047036" cy="23891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43000" y="4495800"/>
            <a:ext cx="7864475" cy="1754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Symmetric Matrices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828800"/>
            <a:ext cx="8047036" cy="1454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886200"/>
            <a:ext cx="8047036" cy="2420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26 at 5.52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2395065"/>
            <a:ext cx="2844800" cy="482600"/>
          </a:xfrm>
          <a:prstGeom prst="rect">
            <a:avLst/>
          </a:prstGeom>
        </p:spPr>
      </p:pic>
      <p:pic>
        <p:nvPicPr>
          <p:cNvPr id="3" name="Picture 2" descr="Screen Shot 2014-11-26 at 5.53.0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3337915"/>
            <a:ext cx="4025900" cy="736600"/>
          </a:xfrm>
          <a:prstGeom prst="rect">
            <a:avLst/>
          </a:prstGeom>
        </p:spPr>
      </p:pic>
      <p:pic>
        <p:nvPicPr>
          <p:cNvPr id="4" name="Picture 3" descr="Screen Shot 2014-11-26 at 5.53.53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00" y="4325321"/>
            <a:ext cx="7188200" cy="1460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92900" y="963190"/>
            <a:ext cx="4434453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7.3 Quadratic Forms</a:t>
            </a:r>
            <a:endParaRPr lang="en-US" sz="3200" dirty="0">
              <a:solidFill>
                <a:srgbClr val="637F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29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56</Words>
  <Application>Microsoft Office PowerPoint</Application>
  <PresentationFormat>On-screen Show (4:3)</PresentationFormat>
  <Paragraphs>32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Cabin</vt:lpstr>
      <vt:lpstr>Calibri</vt:lpstr>
      <vt:lpstr>Courier New</vt:lpstr>
      <vt:lpstr>Wingdings</vt:lpstr>
      <vt:lpstr>2_Solstice</vt:lpstr>
      <vt:lpstr>4_Solstice</vt:lpstr>
      <vt:lpstr>Clarity</vt:lpstr>
      <vt:lpstr>1_Clarity</vt:lpstr>
      <vt:lpstr>2_Clarity</vt:lpstr>
      <vt:lpstr>Elementary Linear Algebra </vt:lpstr>
      <vt:lpstr>Chapter 7</vt:lpstr>
      <vt:lpstr>7.1 Orthogonal Matrices</vt:lpstr>
      <vt:lpstr>PowerPoint Presentation</vt:lpstr>
      <vt:lpstr>PowerPoint Presentation</vt:lpstr>
      <vt:lpstr>Orthonormal Basis</vt:lpstr>
      <vt:lpstr>Orthogonal Diagonalization</vt:lpstr>
      <vt:lpstr>Symmetric Matrices</vt:lpstr>
      <vt:lpstr>PowerPoint Presentation</vt:lpstr>
      <vt:lpstr>Definite quadratic forms</vt:lpstr>
      <vt:lpstr>Section 7.5  Hermitian, Unitary  and Normal Matrices</vt:lpstr>
      <vt:lpstr>PowerPoint Presentation</vt:lpstr>
      <vt:lpstr>Hermitian Matrices</vt:lpstr>
      <vt:lpstr>PowerPoint Presentation</vt:lpstr>
      <vt:lpstr>Unitary Matrices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Antesar Aldawoud</cp:lastModifiedBy>
  <cp:revision>11</cp:revision>
  <dcterms:modified xsi:type="dcterms:W3CDTF">2016-04-04T16:13:51Z</dcterms:modified>
</cp:coreProperties>
</file>